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47DE3-F899-C846-A1CA-1642E055514C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69A79-129F-F847-9706-A7F5947AD24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DA6A2-157B-D84B-8765-D666E016F021}" type="datetimeFigureOut">
              <a:rPr lang="it-IT" smtClean="0"/>
              <a:t>04/10/18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DD883-B266-F24C-A732-AA97E26BFE6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5" y="12935"/>
            <a:ext cx="12230171" cy="5336279"/>
          </a:xfrm>
          <a:prstGeom prst="rect">
            <a:avLst/>
          </a:prstGeom>
        </p:spPr>
      </p:pic>
      <p:pic>
        <p:nvPicPr>
          <p:cNvPr id="102" name="Shape 102" descr="Startupper+Barr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5" y="5349214"/>
            <a:ext cx="12192000" cy="5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3613818" y="1261681"/>
            <a:ext cx="4964365" cy="1099297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lvl="0">
              <a:buSzPct val="25000"/>
            </a:pPr>
            <a:r>
              <a:rPr lang="it-IT" sz="7200" dirty="0">
                <a:solidFill>
                  <a:srgbClr val="48C2C5"/>
                </a:solidFill>
                <a:latin typeface="Copperplate Gothic Bold" panose="020E0705020206020404" pitchFamily="34" charset="0"/>
              </a:rPr>
              <a:t>NTSound</a:t>
            </a:r>
            <a:endParaRPr lang="en-US" sz="7200" b="1" dirty="0">
              <a:solidFill>
                <a:srgbClr val="48C2C5"/>
              </a:solidFill>
              <a:latin typeface="Copperplate Gothic Bold" panose="020E07050202060204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" y="-53823"/>
            <a:ext cx="2592287" cy="241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29D5EC56-A14B-4BCE-9FB1-0C0433BB0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1"/>
            <a:ext cx="121920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B89FDDD-2511-41FB-BCE2-288159EB9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4167" y="2360977"/>
            <a:ext cx="2399296" cy="23992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D37289E-38DE-49F9-AE27-DC3E6AAD7C1F}"/>
              </a:ext>
            </a:extLst>
          </p:cNvPr>
          <p:cNvSpPr txBox="1"/>
          <p:nvPr/>
        </p:nvSpPr>
        <p:spPr>
          <a:xfrm>
            <a:off x="8400257" y="252170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rbel" panose="020B0503020204020204" pitchFamily="34" charset="0"/>
              </a:rPr>
              <a:t>I.I.S. Pacinotti-Archimede</a:t>
            </a:r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5" y="12935"/>
            <a:ext cx="12230171" cy="684506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5" y="12935"/>
            <a:ext cx="12230171" cy="684506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82"/>
            <a:ext cx="12192000" cy="6954992"/>
          </a:xfr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" y="0"/>
            <a:ext cx="12178544" cy="6850431"/>
          </a:xfrm>
        </p:spPr>
      </p:pic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5" y="12935"/>
            <a:ext cx="12230171" cy="684506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D429B447-BA2C-4A2D-BBF3-6F7692CC77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15" t="14204" r="24834"/>
          <a:stretch/>
        </p:blipFill>
        <p:spPr>
          <a:xfrm>
            <a:off x="1348860" y="64436"/>
            <a:ext cx="8620330" cy="68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</Words>
  <Application>Microsoft Macintosh PowerPoint</Application>
  <PresentationFormat>Widescreen</PresentationFormat>
  <Paragraphs>2</Paragraphs>
  <Slides>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Arial Narrow</vt:lpstr>
      <vt:lpstr>Calibri</vt:lpstr>
      <vt:lpstr>Calibri Light</vt:lpstr>
      <vt:lpstr>Copperplate Gothic Bold</vt:lpstr>
      <vt:lpstr>Corbel</vt:lpstr>
      <vt:lpstr>Arial</vt:lpstr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Utente di Microsoft Office</cp:lastModifiedBy>
  <cp:revision>8</cp:revision>
  <dcterms:created xsi:type="dcterms:W3CDTF">2018-10-04T10:13:56Z</dcterms:created>
  <dcterms:modified xsi:type="dcterms:W3CDTF">2018-10-04T10:29:33Z</dcterms:modified>
</cp:coreProperties>
</file>